
<file path=[Content_Types].xml><?xml version="1.0" encoding="utf-8"?>
<Types xmlns="http://schemas.openxmlformats.org/package/2006/content-types"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Masters/slideMaster1.xml" ContentType="application/vnd.openxmlformats-officedocument.presentationml.slideMaster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theme/theme1.xml" ContentType="application/vnd.openxmlformats-officedocument.theme+xml"/>
  <Default Extension="jpeg" ContentType="image/jpeg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docProps/core.xml" ContentType="application/vnd.openxmlformats-package.core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57" r:id="rId3"/>
    <p:sldId id="258" r:id="rId4"/>
    <p:sldId id="259" r:id="rId5"/>
    <p:sldId id="260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5620"/>
    <p:restoredTop sz="94660"/>
  </p:normalViewPr>
  <p:slideViewPr>
    <p:cSldViewPr>
      <p:cViewPr varScale="1">
        <p:scale>
          <a:sx n="65" d="100"/>
          <a:sy n="65" d="100"/>
        </p:scale>
        <p:origin x="-462" y="-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3736200" cy="7373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0" name="Скругленный прямоугольник 9"/>
          <p:cNvSpPr/>
          <p:nvPr/>
        </p:nvSpPr>
        <p:spPr>
          <a:xfrm>
            <a:off x="418596" y="434162"/>
            <a:ext cx="8306809" cy="3108960"/>
          </a:xfrm>
          <a:prstGeom prst="roundRect">
            <a:avLst>
              <a:gd name="adj" fmla="val 4578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5" name="Заголовок 4"/>
          <p:cNvSpPr>
            <a:spLocks noGrp="1"/>
          </p:cNvSpPr>
          <p:nvPr>
            <p:ph type="ctrTitle"/>
          </p:nvPr>
        </p:nvSpPr>
        <p:spPr>
          <a:xfrm>
            <a:off x="722376" y="1820206"/>
            <a:ext cx="7772400" cy="1828800"/>
          </a:xfrm>
        </p:spPr>
        <p:txBody>
          <a:bodyPr lIns="45720" rIns="45720" bIns="45720"/>
          <a:lstStyle>
            <a:lvl1pPr algn="r">
              <a:defRPr sz="4500" b="1">
                <a:solidFill>
                  <a:schemeClr val="accent1">
                    <a:tint val="88000"/>
                    <a:satMod val="150000"/>
                  </a:schemeClr>
                </a:solidFill>
                <a:effectLst>
                  <a:outerShdw blurRad="53975" dist="22860" dir="5400000" algn="tl" rotWithShape="0">
                    <a:srgbClr val="000000">
                      <a:alpha val="55000"/>
                    </a:srgbClr>
                  </a:outerShdw>
                </a:effectLst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20" name="Подзаголовок 19"/>
          <p:cNvSpPr>
            <a:spLocks noGrp="1"/>
          </p:cNvSpPr>
          <p:nvPr>
            <p:ph type="subTitle" idx="1"/>
          </p:nvPr>
        </p:nvSpPr>
        <p:spPr>
          <a:xfrm>
            <a:off x="722376" y="3685032"/>
            <a:ext cx="7772400" cy="914400"/>
          </a:xfrm>
        </p:spPr>
        <p:txBody>
          <a:bodyPr lIns="182880" tIns="0"/>
          <a:lstStyle>
            <a:lvl1pPr marL="36576" indent="0" algn="r">
              <a:spcBef>
                <a:spcPts val="0"/>
              </a:spcBef>
              <a:buNone/>
              <a:defRPr sz="2000">
                <a:solidFill>
                  <a:schemeClr val="bg2">
                    <a:shade val="25000"/>
                  </a:schemeClr>
                </a:solidFill>
              </a:defRPr>
            </a:lvl1pPr>
            <a:lvl2pPr marL="457200" indent="0" algn="ctr">
              <a:buNone/>
            </a:lvl2pPr>
            <a:lvl3pPr marL="914400" indent="0" algn="ctr">
              <a:buNone/>
            </a:lvl3pPr>
            <a:lvl4pPr marL="1371600" indent="0" algn="ctr">
              <a:buNone/>
            </a:lvl4pPr>
            <a:lvl5pPr marL="1828800" indent="0" algn="ctr">
              <a:buNone/>
            </a:lvl5pPr>
            <a:lvl6pPr marL="2286000" indent="0" algn="ctr">
              <a:buNone/>
            </a:lvl6pPr>
            <a:lvl7pPr marL="2743200" indent="0" algn="ctr">
              <a:buNone/>
            </a:lvl7pPr>
            <a:lvl8pPr marL="3200400" indent="0" algn="ctr">
              <a:buNone/>
            </a:lvl8pPr>
            <a:lvl9pPr marL="3657600" indent="0" algn="ctr">
              <a:buNone/>
            </a:lvl9pPr>
            <a:extLst/>
          </a:lstStyle>
          <a:p>
            <a:r>
              <a:rPr kumimoji="0" lang="ru-RU" smtClean="0"/>
              <a:t>Образец подзаголовка</a:t>
            </a:r>
            <a:endParaRPr kumimoji="0" lang="en-US"/>
          </a:p>
        </p:txBody>
      </p:sp>
      <p:sp>
        <p:nvSpPr>
          <p:cNvPr id="19" name="Дата 18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11" name="Номер слайда 10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02920" y="530352"/>
            <a:ext cx="8183880" cy="4187952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533404"/>
            <a:ext cx="1981200" cy="5257799"/>
          </a:xfrm>
        </p:spPr>
        <p:txBody>
          <a:bodyPr vert="eaVert"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533400" y="533402"/>
            <a:ext cx="5943600" cy="5257801"/>
          </a:xfrm>
        </p:spPr>
        <p:txBody>
          <a:bodyPr vert="eaVert"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502920" y="530352"/>
            <a:ext cx="8183880" cy="4187952"/>
          </a:xfrm>
        </p:spPr>
        <p:txBody>
          <a:bodyPr/>
          <a:lstStyle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" name="Скругленный прямоугольник 13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Скругленный прямоугольник 10"/>
          <p:cNvSpPr/>
          <p:nvPr/>
        </p:nvSpPr>
        <p:spPr>
          <a:xfrm>
            <a:off x="418596" y="434162"/>
            <a:ext cx="8306809" cy="4341329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68344" y="4928616"/>
            <a:ext cx="8183880" cy="676656"/>
          </a:xfrm>
        </p:spPr>
        <p:txBody>
          <a:bodyPr lIns="91440" bIns="0" anchor="b"/>
          <a:lstStyle>
            <a:lvl1pPr algn="l">
              <a:buNone/>
              <a:defRPr sz="3600" b="0" cap="none" baseline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68344" y="5624484"/>
            <a:ext cx="8183880" cy="420624"/>
          </a:xfrm>
        </p:spPr>
        <p:txBody>
          <a:bodyPr lIns="118872" tIns="0" anchor="t"/>
          <a:lstStyle>
            <a:lvl1pPr marL="0" marR="36576" indent="0" algn="l">
              <a:spcBef>
                <a:spcPts val="0"/>
              </a:spcBef>
              <a:spcAft>
                <a:spcPts val="0"/>
              </a:spcAft>
              <a:buNone/>
              <a:defRPr sz="1800" b="0">
                <a:solidFill>
                  <a:schemeClr val="accent1">
                    <a:shade val="50000"/>
                    <a:satMod val="110000"/>
                  </a:schemeClr>
                </a:solidFill>
                <a:effectLst/>
              </a:defRPr>
            </a:lvl1pPr>
            <a:lvl2pPr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514352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755360" y="530352"/>
            <a:ext cx="3931920" cy="4389120"/>
          </a:xfrm>
        </p:spPr>
        <p:txBody>
          <a:bodyPr/>
          <a:lstStyle>
            <a:lvl1pPr>
              <a:defRPr sz="2600"/>
            </a:lvl1pPr>
            <a:lvl2pPr>
              <a:defRPr sz="22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02920" y="4983480"/>
            <a:ext cx="8183880" cy="1051560"/>
          </a:xfrm>
        </p:spPr>
        <p:txBody>
          <a:bodyPr anchor="b"/>
          <a:lstStyle>
            <a:lvl1pPr>
              <a:defRPr b="1"/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607224" y="579438"/>
            <a:ext cx="3931920" cy="792162"/>
          </a:xfrm>
        </p:spPr>
        <p:txBody>
          <a:bodyPr lIns="146304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4" name="Текст 3"/>
          <p:cNvSpPr>
            <a:spLocks noGrp="1"/>
          </p:cNvSpPr>
          <p:nvPr>
            <p:ph type="body" sz="half" idx="3"/>
          </p:nvPr>
        </p:nvSpPr>
        <p:spPr>
          <a:xfrm>
            <a:off x="4652169" y="579438"/>
            <a:ext cx="3931920" cy="792162"/>
          </a:xfrm>
        </p:spPr>
        <p:txBody>
          <a:bodyPr lIns="137160" anchor="ctr"/>
          <a:lstStyle>
            <a:lvl1pPr marL="0" indent="0" algn="l">
              <a:buNone/>
              <a:defRPr sz="2400" b="1">
                <a:solidFill>
                  <a:schemeClr val="tx1"/>
                </a:solidFill>
              </a:defRPr>
            </a:lvl1pPr>
            <a:lvl2pPr>
              <a:buNone/>
              <a:defRPr sz="2000" b="1"/>
            </a:lvl2pPr>
            <a:lvl3pPr>
              <a:buNone/>
              <a:defRPr sz="1800" b="1"/>
            </a:lvl3pPr>
            <a:lvl4pPr>
              <a:buNone/>
              <a:defRPr sz="1600" b="1"/>
            </a:lvl4pPr>
            <a:lvl5pPr>
              <a:buNone/>
              <a:defRPr sz="1600" b="1"/>
            </a:lvl5pPr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</p:txBody>
      </p:sp>
      <p:sp>
        <p:nvSpPr>
          <p:cNvPr id="5" name="Содержимое 4"/>
          <p:cNvSpPr>
            <a:spLocks noGrp="1"/>
          </p:cNvSpPr>
          <p:nvPr>
            <p:ph sz="quarter" idx="2"/>
          </p:nvPr>
        </p:nvSpPr>
        <p:spPr>
          <a:xfrm>
            <a:off x="607224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52169" y="1447800"/>
            <a:ext cx="3931920" cy="3489960"/>
          </a:xfrm>
        </p:spPr>
        <p:txBody>
          <a:bodyPr anchor="t"/>
          <a:lstStyle>
            <a:lvl1pPr algn="l">
              <a:defRPr sz="2400"/>
            </a:lvl1pPr>
            <a:lvl2pPr algn="l">
              <a:defRPr sz="2000"/>
            </a:lvl2pPr>
            <a:lvl3pPr algn="l">
              <a:defRPr sz="1800"/>
            </a:lvl3pPr>
            <a:lvl4pPr algn="l">
              <a:defRPr sz="1600"/>
            </a:lvl4pPr>
            <a:lvl5pPr algn="l">
              <a:defRPr sz="1600"/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7" name="Дата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8" name="Нижний колонтитул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9" name="Номер слайда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538784" y="533400"/>
            <a:ext cx="2971800" cy="914400"/>
          </a:xfrm>
        </p:spPr>
        <p:txBody>
          <a:bodyPr anchor="b"/>
          <a:lstStyle>
            <a:lvl1pPr algn="l">
              <a:buNone/>
              <a:defRPr sz="2200" b="1">
                <a:solidFill>
                  <a:schemeClr val="accent1"/>
                </a:solidFill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3" name="Текст 2"/>
          <p:cNvSpPr>
            <a:spLocks noGrp="1"/>
          </p:cNvSpPr>
          <p:nvPr>
            <p:ph type="body" idx="2"/>
          </p:nvPr>
        </p:nvSpPr>
        <p:spPr>
          <a:xfrm>
            <a:off x="5538847" y="1447802"/>
            <a:ext cx="2971800" cy="4206112"/>
          </a:xfrm>
        </p:spPr>
        <p:txBody>
          <a:bodyPr lIns="91440"/>
          <a:lstStyle>
            <a:lvl1pPr marL="18288" marR="18288" indent="0">
              <a:spcBef>
                <a:spcPts val="0"/>
              </a:spcBef>
              <a:buNone/>
              <a:defRPr sz="1400">
                <a:solidFill>
                  <a:schemeClr val="tx1"/>
                </a:solidFill>
              </a:defRPr>
            </a:lvl1pPr>
            <a:lvl2pPr>
              <a:buNone/>
              <a:defRPr sz="1200">
                <a:solidFill>
                  <a:schemeClr val="tx1"/>
                </a:solidFill>
              </a:defRPr>
            </a:lvl2pPr>
            <a:lvl3pPr>
              <a:buNone/>
              <a:defRPr sz="1000">
                <a:solidFill>
                  <a:schemeClr val="tx1"/>
                </a:solidFill>
              </a:defRPr>
            </a:lvl3pPr>
            <a:lvl4pPr>
              <a:buNone/>
              <a:defRPr sz="900">
                <a:solidFill>
                  <a:schemeClr val="tx1"/>
                </a:solidFill>
              </a:defRPr>
            </a:lvl4pPr>
            <a:lvl5pPr>
              <a:buNone/>
              <a:defRPr sz="900">
                <a:solidFill>
                  <a:schemeClr val="tx1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4" name="Содержимое 3"/>
          <p:cNvSpPr>
            <a:spLocks noGrp="1"/>
          </p:cNvSpPr>
          <p:nvPr>
            <p:ph sz="half" idx="1"/>
          </p:nvPr>
        </p:nvSpPr>
        <p:spPr>
          <a:xfrm>
            <a:off x="761372" y="930144"/>
            <a:ext cx="4626159" cy="4724402"/>
          </a:xfrm>
        </p:spPr>
        <p:txBody>
          <a:bodyPr/>
          <a:lstStyle>
            <a:lvl1pPr>
              <a:defRPr sz="2800">
                <a:solidFill>
                  <a:schemeClr val="tx1"/>
                </a:solidFill>
              </a:defRPr>
            </a:lvl1pPr>
            <a:lvl2pPr>
              <a:defRPr sz="2600">
                <a:solidFill>
                  <a:schemeClr val="tx1"/>
                </a:solidFill>
              </a:defRPr>
            </a:lvl2pPr>
            <a:lvl3pPr>
              <a:defRPr sz="2400">
                <a:solidFill>
                  <a:schemeClr val="tx1"/>
                </a:solidFill>
              </a:defRPr>
            </a:lvl3pPr>
            <a:lvl4pPr>
              <a:defRPr sz="2000">
                <a:solidFill>
                  <a:schemeClr val="tx1"/>
                </a:solidFill>
              </a:defRPr>
            </a:lvl4pPr>
            <a:lvl5pPr>
              <a:defRPr sz="2000">
                <a:solidFill>
                  <a:schemeClr val="tx1"/>
                </a:solidFill>
              </a:defRPr>
            </a:lvl5pPr>
            <a:lvl6pPr>
              <a:buNone/>
              <a:defRPr/>
            </a:lvl6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showMasterSp="0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" name="Скругленный прямоугольник 14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1" name="Прямоугольник с одним скругленным углом 10"/>
          <p:cNvSpPr/>
          <p:nvPr/>
        </p:nvSpPr>
        <p:spPr>
          <a:xfrm>
            <a:off x="6400800" y="434162"/>
            <a:ext cx="2324605" cy="4343400"/>
          </a:xfrm>
          <a:prstGeom prst="round1Rect">
            <a:avLst>
              <a:gd name="adj" fmla="val 2748"/>
            </a:avLst>
          </a:prstGeom>
          <a:solidFill>
            <a:srgbClr val="1C1C1C"/>
          </a:soli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5012056"/>
            <a:ext cx="8229600" cy="1051560"/>
          </a:xfrm>
        </p:spPr>
        <p:txBody>
          <a:bodyPr anchor="t"/>
          <a:lstStyle>
            <a:lvl1pPr algn="l">
              <a:buNone/>
              <a:defRPr sz="3600" b="0">
                <a:solidFill>
                  <a:schemeClr val="bg2">
                    <a:shade val="25000"/>
                  </a:schemeClr>
                </a:solidFill>
                <a:effectLst/>
              </a:defRPr>
            </a:lvl1pPr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 bwMode="grayWhite">
          <a:xfrm>
            <a:off x="6462712" y="533400"/>
            <a:ext cx="2240280" cy="4211480"/>
          </a:xfrm>
        </p:spPr>
        <p:txBody>
          <a:bodyPr lIns="91440"/>
          <a:lstStyle>
            <a:lvl1pPr marL="45720" indent="0" algn="l">
              <a:spcBef>
                <a:spcPts val="0"/>
              </a:spcBef>
              <a:buNone/>
              <a:defRPr sz="1400">
                <a:solidFill>
                  <a:srgbClr val="FFFFFF"/>
                </a:solidFill>
              </a:defRPr>
            </a:lvl1pPr>
            <a:lvl2pPr>
              <a:defRPr sz="1200">
                <a:solidFill>
                  <a:srgbClr val="FFFFFF"/>
                </a:solidFill>
              </a:defRPr>
            </a:lvl2pPr>
            <a:lvl3pPr>
              <a:defRPr sz="1000">
                <a:solidFill>
                  <a:srgbClr val="FFFFFF"/>
                </a:solidFill>
              </a:defRPr>
            </a:lvl3pPr>
            <a:lvl4pPr>
              <a:defRPr sz="900">
                <a:solidFill>
                  <a:srgbClr val="FFFFFF"/>
                </a:solidFill>
              </a:defRPr>
            </a:lvl4pPr>
            <a:lvl5pPr>
              <a:defRPr sz="900">
                <a:solidFill>
                  <a:srgbClr val="FFFFFF"/>
                </a:solidFill>
              </a:defRPr>
            </a:lvl5pPr>
            <a:extLst/>
          </a:lstStyle>
          <a:p>
            <a:pPr lvl="0" eaLnBrk="1" latinLnBrk="0" hangingPunct="1"/>
            <a:r>
              <a:rPr lang="ru-RU" smtClean="0"/>
              <a:t>Образец текста</a:t>
            </a:r>
          </a:p>
          <a:p>
            <a:pPr lvl="1" eaLnBrk="1" latinLnBrk="0" hangingPunct="1"/>
            <a:r>
              <a:rPr lang="ru-RU" smtClean="0"/>
              <a:t>Второй уровень</a:t>
            </a:r>
          </a:p>
          <a:p>
            <a:pPr lvl="2" eaLnBrk="1" latinLnBrk="0" hangingPunct="1"/>
            <a:r>
              <a:rPr lang="ru-RU" smtClean="0"/>
              <a:t>Третий уровень</a:t>
            </a:r>
          </a:p>
          <a:p>
            <a:pPr lvl="3" eaLnBrk="1" latinLnBrk="0" hangingPunct="1"/>
            <a:r>
              <a:rPr lang="ru-RU" smtClean="0"/>
              <a:t>Четвертый уровень</a:t>
            </a:r>
          </a:p>
          <a:p>
            <a:pPr lvl="4" eaLnBrk="1" latinLnBrk="0" hangingPunct="1"/>
            <a:r>
              <a:rPr lang="ru-RU" smtClean="0"/>
              <a:t>Пятый уровень</a:t>
            </a:r>
            <a:endParaRPr kumimoji="0" lang="en-US"/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extLst/>
          </a:lstStyle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421480" y="435768"/>
            <a:ext cx="5925312" cy="4343400"/>
          </a:xfrm>
          <a:prstGeom prst="snipRoundRect">
            <a:avLst>
              <a:gd name="adj1" fmla="val 1040"/>
              <a:gd name="adj2" fmla="val 0"/>
            </a:avLst>
          </a:prstGeom>
          <a:solidFill>
            <a:schemeClr val="bg2">
              <a:shade val="10000"/>
            </a:schemeClr>
          </a:solidFill>
        </p:spPr>
        <p:txBody>
          <a:bodyPr/>
          <a:lstStyle>
            <a:lvl1pPr marL="0" indent="0">
              <a:buNone/>
              <a:defRPr sz="3200"/>
            </a:lvl1pPr>
            <a:extLst/>
          </a:lstStyle>
          <a:p>
            <a:r>
              <a:rPr kumimoji="0" lang="ru-RU" smtClean="0"/>
              <a:t>Вставка рисунка</a:t>
            </a:r>
            <a:endParaRPr kumimoji="0"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2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Скругленный прямоугольник 6"/>
          <p:cNvSpPr/>
          <p:nvPr/>
        </p:nvSpPr>
        <p:spPr>
          <a:xfrm>
            <a:off x="304800" y="329184"/>
            <a:ext cx="8532055" cy="6196819"/>
          </a:xfrm>
          <a:prstGeom prst="roundRect">
            <a:avLst>
              <a:gd name="adj" fmla="val 2081"/>
            </a:avLst>
          </a:prstGeom>
          <a:gradFill flip="none" rotWithShape="1">
            <a:gsLst>
              <a:gs pos="0">
                <a:srgbClr val="FFFFFF">
                  <a:shade val="100000"/>
                </a:srgbClr>
              </a:gs>
              <a:gs pos="98000">
                <a:srgbClr val="FFFFFF">
                  <a:shade val="100000"/>
                </a:srgbClr>
              </a:gs>
              <a:gs pos="99055">
                <a:srgbClr val="FFFFFF">
                  <a:shade val="93000"/>
                </a:srgbClr>
              </a:gs>
              <a:gs pos="100000">
                <a:srgbClr val="FFFFFF">
                  <a:shade val="70000"/>
                </a:srgbClr>
              </a:gs>
            </a:gsLst>
            <a:lin ang="5400000" scaled="1"/>
            <a:tileRect/>
          </a:gradFill>
          <a:ln w="2000" cap="rnd" cmpd="sng" algn="ctr">
            <a:solidFill>
              <a:srgbClr val="302F2C">
                <a:tint val="65000"/>
                <a:satMod val="120000"/>
              </a:srgbClr>
            </a:solidFill>
            <a:prstDash val="solid"/>
          </a:ln>
          <a:effectLst>
            <a:outerShdw blurRad="76200" dist="50800" dir="5400000" algn="tl" rotWithShape="0">
              <a:srgbClr val="000000">
                <a:alpha val="25000"/>
              </a:srgbClr>
            </a:outerShdw>
          </a:effectLst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9" name="Скругленный прямоугольник 8"/>
          <p:cNvSpPr/>
          <p:nvPr/>
        </p:nvSpPr>
        <p:spPr>
          <a:xfrm>
            <a:off x="418596" y="434162"/>
            <a:ext cx="8306809" cy="5486400"/>
          </a:xfrm>
          <a:prstGeom prst="roundRect">
            <a:avLst>
              <a:gd name="adj" fmla="val 2127"/>
            </a:avLst>
          </a:prstGeom>
          <a:gradFill rotWithShape="1">
            <a:gsLst>
              <a:gs pos="0">
                <a:schemeClr val="bg1">
                  <a:tint val="75000"/>
                  <a:satMod val="150000"/>
                </a:schemeClr>
              </a:gs>
              <a:gs pos="55000">
                <a:schemeClr val="bg1">
                  <a:shade val="75000"/>
                  <a:satMod val="100000"/>
                </a:schemeClr>
              </a:gs>
              <a:gs pos="100000">
                <a:schemeClr val="bg1">
                  <a:shade val="35000"/>
                  <a:satMod val="100000"/>
                </a:schemeClr>
              </a:gs>
            </a:gsLst>
            <a:path path="circle">
              <a:fillToRect l="50000" t="175000" r="50000" b="-75000"/>
            </a:path>
          </a:gradFill>
          <a:ln w="8890" cap="rnd" cmpd="sng" algn="ctr">
            <a:noFill/>
            <a:prstDash val="solid"/>
          </a:ln>
          <a:effectLst/>
        </p:spPr>
        <p:style>
          <a:lnRef idx="3">
            <a:schemeClr val="lt1"/>
          </a:lnRef>
          <a:fillRef idx="1">
            <a:schemeClr val="accent1"/>
          </a:fillRef>
          <a:effectRef idx="1">
            <a:schemeClr val="accent1"/>
          </a:effectRef>
          <a:fontRef idx="minor">
            <a:schemeClr val="lt1"/>
          </a:fontRef>
        </p:style>
        <p:txBody>
          <a:bodyPr anchor="ctr"/>
          <a:lstStyle>
            <a:extLst/>
          </a:lstStyle>
          <a:p>
            <a:pPr algn="ctr" eaLnBrk="1" latinLnBrk="0" hangingPunct="1"/>
            <a:endParaRPr kumimoji="0" lang="en-US"/>
          </a:p>
        </p:txBody>
      </p:sp>
      <p:sp>
        <p:nvSpPr>
          <p:cNvPr id="13" name="Заголовок 12"/>
          <p:cNvSpPr>
            <a:spLocks noGrp="1"/>
          </p:cNvSpPr>
          <p:nvPr>
            <p:ph type="title"/>
          </p:nvPr>
        </p:nvSpPr>
        <p:spPr>
          <a:xfrm>
            <a:off x="502920" y="4985590"/>
            <a:ext cx="8183880" cy="1051560"/>
          </a:xfrm>
          <a:prstGeom prst="rect">
            <a:avLst/>
          </a:prstGeom>
        </p:spPr>
        <p:txBody>
          <a:bodyPr vert="horz" anchor="b">
            <a:normAutofit/>
          </a:bodyPr>
          <a:lstStyle>
            <a:extLst/>
          </a:lstStyle>
          <a:p>
            <a:r>
              <a:rPr kumimoji="0" lang="ru-RU" smtClean="0"/>
              <a:t>Образец заголовка</a:t>
            </a:r>
            <a:endParaRPr kumimoji="0" lang="en-US"/>
          </a:p>
        </p:txBody>
      </p:sp>
      <p:sp>
        <p:nvSpPr>
          <p:cNvPr id="4" name="Текст 3"/>
          <p:cNvSpPr>
            <a:spLocks noGrp="1"/>
          </p:cNvSpPr>
          <p:nvPr>
            <p:ph type="body" idx="1"/>
          </p:nvPr>
        </p:nvSpPr>
        <p:spPr>
          <a:xfrm>
            <a:off x="502920" y="530352"/>
            <a:ext cx="8183880" cy="4187952"/>
          </a:xfrm>
          <a:prstGeom prst="rect">
            <a:avLst/>
          </a:prstGeom>
        </p:spPr>
        <p:txBody>
          <a:bodyPr vert="horz" lIns="182880" tIns="91440">
            <a:normAutofit/>
          </a:bodyPr>
          <a:lstStyle>
            <a:extLst/>
          </a:lstStyle>
          <a:p>
            <a:pPr lvl="0" eaLnBrk="1" latinLnBrk="0" hangingPunct="1"/>
            <a:r>
              <a:rPr kumimoji="0" lang="ru-RU" smtClean="0"/>
              <a:t>Образец текста</a:t>
            </a:r>
          </a:p>
          <a:p>
            <a:pPr lvl="1" eaLnBrk="1" latinLnBrk="0" hangingPunct="1"/>
            <a:r>
              <a:rPr kumimoji="0" lang="ru-RU" smtClean="0"/>
              <a:t>Второй уровень</a:t>
            </a:r>
          </a:p>
          <a:p>
            <a:pPr lvl="2" eaLnBrk="1" latinLnBrk="0" hangingPunct="1"/>
            <a:r>
              <a:rPr kumimoji="0" lang="ru-RU" smtClean="0"/>
              <a:t>Третий уровень</a:t>
            </a:r>
          </a:p>
          <a:p>
            <a:pPr lvl="3" eaLnBrk="1" latinLnBrk="0" hangingPunct="1"/>
            <a:r>
              <a:rPr kumimoji="0" lang="ru-RU" smtClean="0"/>
              <a:t>Четвертый уровень</a:t>
            </a:r>
          </a:p>
          <a:p>
            <a:pPr lvl="4" eaLnBrk="1" latinLnBrk="0" hangingPunct="1"/>
            <a:r>
              <a:rPr kumimoji="0" lang="ru-RU" smtClean="0"/>
              <a:t>Пятый уровень</a:t>
            </a:r>
            <a:endParaRPr kumimoji="0" lang="en-US"/>
          </a:p>
        </p:txBody>
      </p:sp>
      <p:sp>
        <p:nvSpPr>
          <p:cNvPr id="25" name="Дата 24"/>
          <p:cNvSpPr>
            <a:spLocks noGrp="1"/>
          </p:cNvSpPr>
          <p:nvPr>
            <p:ph type="dt" sz="half" idx="2"/>
          </p:nvPr>
        </p:nvSpPr>
        <p:spPr>
          <a:xfrm>
            <a:off x="3776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5B106E36-FD25-4E2D-B0AA-010F637433A0}" type="datetimeFigureOut">
              <a:rPr lang="ru-RU" smtClean="0"/>
              <a:pPr/>
              <a:t>15.03.2017</a:t>
            </a:fld>
            <a:endParaRPr lang="ru-RU"/>
          </a:p>
        </p:txBody>
      </p:sp>
      <p:sp>
        <p:nvSpPr>
          <p:cNvPr id="18" name="Нижний колонтитул 17"/>
          <p:cNvSpPr>
            <a:spLocks noGrp="1"/>
          </p:cNvSpPr>
          <p:nvPr>
            <p:ph type="ftr" sz="quarter" idx="3"/>
          </p:nvPr>
        </p:nvSpPr>
        <p:spPr>
          <a:xfrm>
            <a:off x="6062328" y="6111875"/>
            <a:ext cx="2286000" cy="365125"/>
          </a:xfrm>
          <a:prstGeom prst="rect">
            <a:avLst/>
          </a:prstGeom>
        </p:spPr>
        <p:txBody>
          <a:bodyPr vert="horz" anchor="b"/>
          <a:lstStyle>
            <a:lvl1pPr algn="l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4"/>
          </p:nvPr>
        </p:nvSpPr>
        <p:spPr>
          <a:xfrm>
            <a:off x="8348328" y="6111875"/>
            <a:ext cx="457200" cy="365125"/>
          </a:xfrm>
          <a:prstGeom prst="rect">
            <a:avLst/>
          </a:prstGeom>
        </p:spPr>
        <p:txBody>
          <a:bodyPr vert="horz" anchor="b"/>
          <a:lstStyle>
            <a:lvl1pPr algn="r" eaLnBrk="1" latinLnBrk="0" hangingPunct="1">
              <a:defRPr kumimoji="0" sz="1000">
                <a:solidFill>
                  <a:schemeClr val="bg2">
                    <a:shade val="50000"/>
                  </a:schemeClr>
                </a:solidFill>
              </a:defRPr>
            </a:lvl1pPr>
            <a:extLst/>
          </a:lstStyle>
          <a:p>
            <a:fld id="{725C68B6-61C2-468F-89AB-4B9F7531AA68}" type="slidenum">
              <a:rPr lang="ru-RU" smtClean="0"/>
              <a:pPr/>
              <a:t>‹#›</a:t>
            </a:fld>
            <a:endParaRPr lang="ru-RU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rtl="0" eaLnBrk="1" latinLnBrk="0" hangingPunct="1">
        <a:spcBef>
          <a:spcPct val="0"/>
        </a:spcBef>
        <a:buNone/>
        <a:defRPr kumimoji="0" sz="3600" b="1" kern="1200">
          <a:solidFill>
            <a:schemeClr val="accent1">
              <a:tint val="88000"/>
              <a:satMod val="150000"/>
            </a:schemeClr>
          </a:solidFill>
          <a:effectLst>
            <a:outerShdw blurRad="53975" dist="22860" dir="5400000" algn="tl" rotWithShape="0">
              <a:srgbClr val="000000">
                <a:alpha val="55000"/>
              </a:srgbClr>
            </a:outerShdw>
          </a:effectLst>
          <a:latin typeface="+mj-lt"/>
          <a:ea typeface="+mj-ea"/>
          <a:cs typeface="+mj-cs"/>
        </a:defRPr>
      </a:lvl1pPr>
      <a:extLst/>
    </p:titleStyle>
    <p:bodyStyle>
      <a:lvl1pPr marL="265176" indent="-265176" algn="l" rtl="0" eaLnBrk="1" latinLnBrk="0" hangingPunct="1">
        <a:spcBef>
          <a:spcPts val="250"/>
        </a:spcBef>
        <a:buClr>
          <a:schemeClr val="accent1"/>
        </a:buClr>
        <a:buSzPct val="80000"/>
        <a:buFont typeface="Wingdings 2"/>
        <a:buChar char=""/>
        <a:defRPr kumimoji="0" sz="2800" kern="1200">
          <a:solidFill>
            <a:schemeClr val="tx1"/>
          </a:solidFill>
          <a:effectLst/>
          <a:latin typeface="+mn-lt"/>
          <a:ea typeface="+mn-ea"/>
          <a:cs typeface="+mn-cs"/>
        </a:defRPr>
      </a:lvl1pPr>
      <a:lvl2pPr marL="548640" indent="-201168" algn="l" rtl="0" eaLnBrk="1" latinLnBrk="0" hangingPunct="1">
        <a:spcBef>
          <a:spcPts val="250"/>
        </a:spcBef>
        <a:buClr>
          <a:schemeClr val="accent1"/>
        </a:buClr>
        <a:buSzPct val="100000"/>
        <a:buFont typeface="Verdana"/>
        <a:buChar char="◦"/>
        <a:defRPr kumimoji="0" sz="2400" kern="1200">
          <a:solidFill>
            <a:schemeClr val="tx1"/>
          </a:solidFill>
          <a:latin typeface="+mn-lt"/>
          <a:ea typeface="+mn-ea"/>
          <a:cs typeface="+mn-cs"/>
        </a:defRPr>
      </a:lvl2pPr>
      <a:lvl3pPr marL="786384" indent="-182880" algn="l" rtl="0" eaLnBrk="1" latinLnBrk="0" hangingPunct="1">
        <a:spcBef>
          <a:spcPts val="250"/>
        </a:spcBef>
        <a:buClr>
          <a:schemeClr val="accent2">
            <a:tint val="85000"/>
            <a:satMod val="285000"/>
          </a:schemeClr>
        </a:buClr>
        <a:buSzPct val="100000"/>
        <a:buFont typeface="Wingdings 2"/>
        <a:buChar char=""/>
        <a:defRPr kumimoji="0" sz="2200" kern="1200">
          <a:solidFill>
            <a:schemeClr val="tx1"/>
          </a:solidFill>
          <a:latin typeface="+mn-lt"/>
          <a:ea typeface="+mn-ea"/>
          <a:cs typeface="+mn-cs"/>
        </a:defRPr>
      </a:lvl3pPr>
      <a:lvl4pPr marL="1024128" indent="-182880" algn="l" rtl="0" eaLnBrk="1" latinLnBrk="0" hangingPunct="1">
        <a:spcBef>
          <a:spcPts val="230"/>
        </a:spcBef>
        <a:buClr>
          <a:schemeClr val="accent2">
            <a:tint val="85000"/>
            <a:satMod val="285000"/>
          </a:schemeClr>
        </a:buClr>
        <a:buSzPct val="112000"/>
        <a:buFont typeface="Verdana"/>
        <a:buChar char="◦"/>
        <a:defRPr kumimoji="0" sz="1900" kern="1200">
          <a:solidFill>
            <a:schemeClr val="tx1"/>
          </a:solidFill>
          <a:latin typeface="+mn-lt"/>
          <a:ea typeface="+mn-ea"/>
          <a:cs typeface="+mn-cs"/>
        </a:defRPr>
      </a:lvl4pPr>
      <a:lvl5pPr marL="1280160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1490472" indent="-182880" algn="l" rtl="0" eaLnBrk="1" latinLnBrk="0" hangingPunct="1">
        <a:spcBef>
          <a:spcPts val="250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700" kern="1200" baseline="0">
          <a:solidFill>
            <a:schemeClr val="tx1"/>
          </a:solidFill>
          <a:latin typeface="+mn-lt"/>
          <a:ea typeface="+mn-ea"/>
          <a:cs typeface="+mn-cs"/>
        </a:defRPr>
      </a:lvl6pPr>
      <a:lvl7pPr marL="1700784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7pPr>
      <a:lvl8pPr marL="1920240" indent="-182880" algn="l" rtl="0" eaLnBrk="1" latinLnBrk="0" hangingPunct="1">
        <a:spcBef>
          <a:spcPts val="257"/>
        </a:spcBef>
        <a:buClr>
          <a:schemeClr val="accent3">
            <a:tint val="85000"/>
            <a:satMod val="275000"/>
          </a:schemeClr>
        </a:buClr>
        <a:buSzPct val="100000"/>
        <a:buFont typeface="Verdana"/>
        <a:buChar char="◦"/>
        <a:defRPr kumimoji="0" sz="15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2148840" indent="-182880" algn="l" rtl="0" eaLnBrk="1" latinLnBrk="0" hangingPunct="1">
        <a:spcBef>
          <a:spcPts val="255"/>
        </a:spcBef>
        <a:buClr>
          <a:schemeClr val="accent3">
            <a:tint val="85000"/>
            <a:satMod val="275000"/>
          </a:schemeClr>
        </a:buClr>
        <a:buSzPct val="100000"/>
        <a:buFont typeface="Wingdings 2"/>
        <a:buChar char=""/>
        <a:defRPr kumimoji="0" sz="1500" kern="1200">
          <a:solidFill>
            <a:schemeClr val="tx1"/>
          </a:solidFill>
          <a:latin typeface="+mn-lt"/>
          <a:ea typeface="+mn-ea"/>
          <a:cs typeface="+mn-cs"/>
        </a:defRPr>
      </a:lvl9pPr>
      <a:extLst/>
    </p:bodyStyle>
    <p:otherStyle>
      <a:lvl1pPr marL="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rtl="0" eaLnBrk="1" latinLnBrk="0" hangingPunct="1">
        <a:defRPr kumimoji="0" kern="1200">
          <a:solidFill>
            <a:schemeClr val="tx1"/>
          </a:solidFill>
          <a:latin typeface="+mn-lt"/>
          <a:ea typeface="+mn-ea"/>
          <a:cs typeface="+mn-cs"/>
        </a:defRPr>
      </a:lvl9pPr>
      <a:extLst/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jpe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hyperlink" Target="http://azialand.ru/istoriya-kitaya/" TargetMode="External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hyperlink" Target="http://azialand.ru/wp-content/uploads/2015/05/%D0%BC%D0%BE%D0%BD%D0%B0%D1%85%D0%B8-%D0%BD%D0%B0-%D1%84%D0%B5%D1%81%D1%82%D0%B8%D0%B2%D0%B0%D0%BB%D0%B5.jpg" TargetMode="Externa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jpeg"/><Relationship Id="rId2" Type="http://schemas.openxmlformats.org/officeDocument/2006/relationships/hyperlink" Target="http://azialand.ru/wp-content/uploads/2015/05/%D0%A6%D1%8E%D0%B9-%D0%AE%D0%B0%D0%BD%D1%8C.jpg" TargetMode="External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/>
        <p:txBody>
          <a:bodyPr>
            <a:normAutofit fontScale="90000"/>
          </a:bodyPr>
          <a:lstStyle/>
          <a:p>
            <a:r>
              <a:rPr lang="ru-RU" b="1" dirty="0" smtClean="0"/>
              <a:t>Праздник драконьих лодок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/>
        <p:txBody>
          <a:bodyPr/>
          <a:lstStyle/>
          <a:p>
            <a:r>
              <a:rPr lang="ru-RU" dirty="0" smtClean="0">
                <a:solidFill>
                  <a:schemeClr val="tx1"/>
                </a:solidFill>
              </a:rPr>
              <a:t>Легенда о происхождении фестиваля драконьих лодок</a:t>
            </a:r>
            <a:endParaRPr lang="ru-RU" b="1" dirty="0" smtClean="0">
              <a:solidFill>
                <a:schemeClr val="tx1"/>
              </a:solidFill>
            </a:endParaRPr>
          </a:p>
          <a:p>
            <a:endParaRPr lang="ru-RU" dirty="0"/>
          </a:p>
        </p:txBody>
      </p:sp>
    </p:spTree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2000" b="0" dirty="0" smtClean="0">
                <a:solidFill>
                  <a:schemeClr val="tx1"/>
                </a:solidFill>
                <a:effectLst/>
              </a:rPr>
              <a:t>Одним из украшений дома является лубочная картина с изображением </a:t>
            </a: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Чжун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Куя — повелителя демонов. Картина обычно вешается на дверях дома. По поверьям, </a:t>
            </a:r>
            <a:r>
              <a:rPr lang="ru-RU" sz="2000" b="0" dirty="0" err="1" smtClean="0">
                <a:solidFill>
                  <a:schemeClr val="tx1"/>
                </a:solidFill>
                <a:effectLst/>
              </a:rPr>
              <a:t>Чжун</a:t>
            </a:r>
            <a:r>
              <a:rPr lang="ru-RU" sz="2000" b="0" dirty="0" smtClean="0">
                <a:solidFill>
                  <a:schemeClr val="tx1"/>
                </a:solidFill>
                <a:effectLst/>
              </a:rPr>
              <a:t> Куй изгоняет злых духов и защищает от них дом. </a:t>
            </a:r>
            <a:endParaRPr lang="ru-RU" sz="20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Сегодня в Китае отмечается праздник Дуаньу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3000364" y="530225"/>
            <a:ext cx="2673991" cy="4256097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Autofit/>
          </a:bodyPr>
          <a:lstStyle/>
          <a:p>
            <a:pPr algn="l"/>
            <a:r>
              <a:rPr lang="ru-RU" sz="1800" b="0" dirty="0" smtClean="0">
                <a:solidFill>
                  <a:schemeClr val="tx1"/>
                </a:solidFill>
                <a:effectLst/>
              </a:rPr>
              <a:t>Еще одной традицией является изготовление лепешек с начинкой или оберегов с изображением «пяти ядовитых тварей» (скорпиона, змеи, сколопендры, жабы и ящерицы), чтобы уберечь своих детей и жилища от этих летних напастей.</a:t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3074" name="Picture 2" descr="C:\Users\Home\Desktop\6-осень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309018" y="593626"/>
            <a:ext cx="5334815" cy="355298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357166"/>
            <a:ext cx="8158162" cy="2071694"/>
          </a:xfrm>
        </p:spPr>
        <p:txBody>
          <a:bodyPr>
            <a:normAutofit/>
          </a:bodyPr>
          <a:lstStyle/>
          <a:p>
            <a:pPr algn="l"/>
            <a:r>
              <a:rPr lang="ru-RU" sz="2000" b="0" dirty="0" smtClean="0">
                <a:solidFill>
                  <a:schemeClr val="tx1"/>
                </a:solidFill>
                <a:effectLst/>
              </a:rPr>
              <a:t>Почему лодки украшают головами драконов? </a:t>
            </a:r>
            <a:br>
              <a:rPr lang="ru-RU" sz="2000" b="0" dirty="0" smtClean="0">
                <a:solidFill>
                  <a:schemeClr val="tx1"/>
                </a:solidFill>
                <a:effectLst/>
              </a:rPr>
            </a:br>
            <a:r>
              <a:rPr lang="ru-RU" sz="2000" b="0" dirty="0" smtClean="0">
                <a:solidFill>
                  <a:schemeClr val="tx1"/>
                </a:solidFill>
                <a:effectLst/>
              </a:rPr>
              <a:t>Лодки для этого дня стали делать подобными дракону, что бы живущие в воде драконы принимали их за своих собратьев и можно было спокойно идти на лодках по воде.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http://azialand.ru/wp-content/uploads/2015/05/%D0%B3%D0%BE%D0%BD%D0%BA%D0%B8-%D0%BD%D0%B0-%D0%BB%D0%BE%D0%B4%D0%BA%D0%B0%D1%85-%D0%B4%D1%80%D0%B0%D0%BA%D0%BE%D0%BD%D0%B0%D1%85.jpg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2000240"/>
            <a:ext cx="6500858" cy="421484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285720" y="428604"/>
            <a:ext cx="8301038" cy="1643074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0" dirty="0" smtClean="0">
                <a:solidFill>
                  <a:schemeClr val="tx1"/>
                </a:solidFill>
                <a:effectLst/>
              </a:rPr>
              <a:t>Лодки украшены изображениями драконьих голов и раскрашены в любимые цвета драконов (и всех китайцев)  — красный, золотой и… что необычно, зеленый — цвет лета. 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098" name="Picture 2" descr="C:\Users\Home\Desktop\big-6708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000232" y="1881992"/>
            <a:ext cx="6797177" cy="4520388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214446"/>
          </a:xfrm>
        </p:spPr>
        <p:txBody>
          <a:bodyPr>
            <a:noAutofit/>
          </a:bodyPr>
          <a:lstStyle/>
          <a:p>
            <a:pPr algn="l"/>
            <a:r>
              <a:rPr lang="ru-RU" sz="1800" b="0" dirty="0" smtClean="0">
                <a:solidFill>
                  <a:schemeClr val="tx1"/>
                </a:solidFill>
                <a:effectLst/>
              </a:rPr>
              <a:t>Гонки -самая 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захватывающая часть фестиваля, проходящего по всей стране. Как только дан старт, гребцы гармонично и спешно гребут веслами, сидя в лодках в форме дракона, под ритм барабанных звуков, чем быстрее ритм, тем сильнее они налегают на весла.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5124" name="Picture 4" descr="C:\Users\Home\Desktop\greblya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1214414" y="1714488"/>
            <a:ext cx="7107217" cy="474098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643042" y="5000636"/>
            <a:ext cx="7115196" cy="1463032"/>
          </a:xfrm>
        </p:spPr>
        <p:txBody>
          <a:bodyPr>
            <a:noAutofit/>
          </a:bodyPr>
          <a:lstStyle/>
          <a:p>
            <a:pPr algn="l"/>
            <a:r>
              <a:rPr lang="ru-RU" sz="1800" b="0" dirty="0" smtClean="0">
                <a:solidFill>
                  <a:schemeClr val="tx1"/>
                </a:solidFill>
                <a:effectLst/>
              </a:rPr>
              <a:t>Такие соревнования на лодках-драконах можно увидеть во многих странах, где есть китайские диаспоры. Но самые красочные конечно в Китае, в Корее, в Японии и во Вьетнаме.</a:t>
            </a:r>
            <a:br>
              <a:rPr lang="ru-RU" sz="1800" b="0" dirty="0" smtClean="0">
                <a:solidFill>
                  <a:schemeClr val="tx1"/>
                </a:solidFill>
                <a:effectLst/>
              </a:rPr>
            </a:br>
            <a:endParaRPr lang="ru-RU" sz="1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6146" name="Picture 2" descr="C:\Users\Home\Desktop\фестиваль-драконовых-лодок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989153" y="500042"/>
            <a:ext cx="7033203" cy="4572032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 dirty="0"/>
          </a:p>
        </p:txBody>
      </p:sp>
      <p:pic>
        <p:nvPicPr>
          <p:cNvPr id="7170" name="Picture 2" descr="C:\Users\Home\Desktop\1371131312_1.jpeg"/>
          <p:cNvPicPr>
            <a:picLocks noGrp="1" noChangeAspect="1" noChangeArrowheads="1"/>
          </p:cNvPicPr>
          <p:nvPr>
            <p:ph idx="1"/>
          </p:nvPr>
        </p:nvPicPr>
        <p:blipFill>
          <a:blip r:embed="rId2" cstate="print"/>
          <a:stretch>
            <a:fillRect/>
          </a:stretch>
        </p:blipFill>
        <p:spPr bwMode="auto">
          <a:xfrm>
            <a:off x="428596" y="530225"/>
            <a:ext cx="8143931" cy="568485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000100" y="2357430"/>
            <a:ext cx="7329510" cy="1000132"/>
          </a:xfrm>
        </p:spPr>
        <p:txBody>
          <a:bodyPr>
            <a:normAutofit/>
          </a:bodyPr>
          <a:lstStyle/>
          <a:p>
            <a:r>
              <a:rPr lang="ru-RU" b="0" dirty="0" smtClean="0"/>
              <a:t>Спасибо за внимание</a:t>
            </a:r>
            <a:endParaRPr lang="ru-RU" b="0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2000232" y="2714620"/>
            <a:ext cx="6515088" cy="2786058"/>
          </a:xfrm>
        </p:spPr>
        <p:txBody>
          <a:bodyPr/>
          <a:lstStyle/>
          <a:p>
            <a:pPr>
              <a:buNone/>
            </a:pPr>
            <a:r>
              <a:rPr lang="ru-RU" dirty="0" smtClean="0"/>
              <a:t>.</a:t>
            </a:r>
            <a:endParaRPr lang="ru-RU" dirty="0"/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ru-RU"/>
          </a:p>
        </p:txBody>
      </p:sp>
      <p:pic>
        <p:nvPicPr>
          <p:cNvPr id="4" name="Содержимое 3" descr="Сегодня в Китае отмечается праздник Дуаньу"/>
          <p:cNvPicPr>
            <a:picLocks noGrp="1"/>
          </p:cNvPicPr>
          <p:nvPr>
            <p:ph idx="1"/>
          </p:nvPr>
        </p:nvPicPr>
        <p:blipFill>
          <a:blip r:embed="rId2"/>
          <a:srcRect/>
          <a:stretch>
            <a:fillRect/>
          </a:stretch>
        </p:blipFill>
        <p:spPr bwMode="auto">
          <a:xfrm>
            <a:off x="428596" y="285728"/>
            <a:ext cx="8286808" cy="584043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571604" y="274638"/>
            <a:ext cx="6072230" cy="796908"/>
          </a:xfrm>
        </p:spPr>
        <p:txBody>
          <a:bodyPr/>
          <a:lstStyle/>
          <a:p>
            <a:endParaRPr lang="ru-RU" dirty="0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28596" y="4286256"/>
            <a:ext cx="8258204" cy="1839907"/>
          </a:xfrm>
        </p:spPr>
        <p:txBody>
          <a:bodyPr>
            <a:normAutofit fontScale="85000" lnSpcReduction="20000"/>
          </a:bodyPr>
          <a:lstStyle/>
          <a:p>
            <a:r>
              <a:rPr lang="ru-RU" sz="2000" b="1" dirty="0" smtClean="0"/>
              <a:t>Фестиваль драконовых лодок </a:t>
            </a:r>
            <a:r>
              <a:rPr lang="ru-RU" sz="2000" dirty="0" smtClean="0"/>
              <a:t>или </a:t>
            </a:r>
            <a:r>
              <a:rPr lang="ru-RU" sz="2000" dirty="0" err="1" smtClean="0"/>
              <a:t>Дуань-у</a:t>
            </a:r>
            <a:r>
              <a:rPr lang="ru-RU" sz="2000" dirty="0" smtClean="0"/>
              <a:t> («двойная пятерка»), так называется, потому что проходит в 5-ый день 5 лунного месяца (две 5), насчитывает более чем 2 500 лет </a:t>
            </a:r>
            <a:r>
              <a:rPr lang="ru-RU" sz="2000" b="1" dirty="0" smtClean="0">
                <a:hlinkClick r:id="rId2" tooltip="История Китая"/>
              </a:rPr>
              <a:t>истории Китая</a:t>
            </a:r>
            <a:r>
              <a:rPr lang="ru-RU" sz="2000" dirty="0" smtClean="0"/>
              <a:t>. В этот день — выходной, школы закрыты, все вокруг отдыхают, а все потому, что пришли дни празднования Фестиваля Драконьих Лодок. Магазины завалены бамбуковыми кулечками с рисом, повсюду изображения зелено-золотых драконов и в новостях постоянно транслируют лодочные соревнования.</a:t>
            </a:r>
          </a:p>
          <a:p>
            <a:endParaRPr lang="ru-RU" dirty="0"/>
          </a:p>
        </p:txBody>
      </p:sp>
      <p:pic>
        <p:nvPicPr>
          <p:cNvPr id="4" name="Рисунок 3" descr="http://journeying.ru/images/stories/kitai_prazdnik2.jpg"/>
          <p:cNvPicPr/>
          <p:nvPr/>
        </p:nvPicPr>
        <p:blipFill>
          <a:blip r:embed="rId3"/>
          <a:srcRect/>
          <a:stretch>
            <a:fillRect/>
          </a:stretch>
        </p:blipFill>
        <p:spPr bwMode="auto">
          <a:xfrm>
            <a:off x="1357290" y="500042"/>
            <a:ext cx="6000792" cy="3643338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642910" y="5286388"/>
            <a:ext cx="8043890" cy="748652"/>
          </a:xfrm>
        </p:spPr>
        <p:txBody>
          <a:bodyPr>
            <a:normAutofit fontScale="90000"/>
          </a:bodyPr>
          <a:lstStyle/>
          <a:p>
            <a:pPr algn="l"/>
            <a:r>
              <a:rPr lang="ru-RU" sz="2000" b="0" dirty="0" smtClean="0">
                <a:solidFill>
                  <a:schemeClr val="tx1"/>
                </a:solidFill>
                <a:effectLst/>
              </a:rPr>
              <a:t>В праздновании участвуют все слои населения. Можно увидеть и монахов, которые и во время праздника совершают свои молебны.</a:t>
            </a:r>
            <a:r>
              <a:rPr lang="ru-RU" dirty="0" smtClean="0"/>
              <a:t/>
            </a:r>
            <a:br>
              <a:rPr lang="ru-RU" dirty="0" smtClean="0"/>
            </a:br>
            <a:endParaRPr lang="ru-RU" dirty="0"/>
          </a:p>
        </p:txBody>
      </p:sp>
      <p:pic>
        <p:nvPicPr>
          <p:cNvPr id="4" name="Содержимое 3" descr="монахи совершают молебны на фестивале драконовых лодок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1357290" y="571480"/>
            <a:ext cx="6143667" cy="385765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428604"/>
            <a:ext cx="8229600" cy="500066"/>
          </a:xfrm>
        </p:spPr>
        <p:txBody>
          <a:bodyPr>
            <a:normAutofit fontScale="90000"/>
          </a:bodyPr>
          <a:lstStyle/>
          <a:p>
            <a:r>
              <a:rPr lang="ru-RU" sz="1800" b="0" dirty="0" smtClean="0">
                <a:solidFill>
                  <a:schemeClr val="tx1"/>
                </a:solidFill>
                <a:effectLst/>
              </a:rPr>
              <a:t>В древности этот день был посвящен жертвоприношениям драконам, одним из самых почитаемых существ в Китае</a:t>
            </a:r>
            <a:endParaRPr lang="ru-RU" sz="28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4" name="Содержимое 3" descr="китай-праздник-лодок-драконов.jpg"/>
          <p:cNvPicPr>
            <a:picLocks noGrp="1" noChangeAspect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>
          <a:xfrm>
            <a:off x="571472" y="1500174"/>
            <a:ext cx="7806467" cy="4643470"/>
          </a:xfrm>
        </p:spPr>
      </p:pic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285728"/>
            <a:ext cx="8229600" cy="2357454"/>
          </a:xfrm>
        </p:spPr>
        <p:txBody>
          <a:bodyPr>
            <a:normAutofit fontScale="90000"/>
          </a:bodyPr>
          <a:lstStyle/>
          <a:p>
            <a:pPr algn="l"/>
            <a:r>
              <a:rPr lang="ru-RU" sz="1800" b="0" dirty="0" smtClean="0">
                <a:solidFill>
                  <a:schemeClr val="tx1"/>
                </a:solidFill>
                <a:effectLst/>
              </a:rPr>
              <a:t>О происхождении фестиваля драконьих лодок слагают много легенд, среди которых самой популярной считается, что праздник ознаменовывает день памяти великого поэта — патриота Китая 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Цюй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 Юаня, министра в правительстве царства Чу в период «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Чжаньго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» (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период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 Сражающихся Царств), который утопился в реке Мило, в 278 году до нашей эры, узнав о том столица царства Чу занята войсками 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циньского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 генерала Бай </a:t>
            </a:r>
            <a:r>
              <a:rPr lang="ru-RU" sz="1800" b="0" dirty="0" err="1" smtClean="0">
                <a:solidFill>
                  <a:schemeClr val="tx1"/>
                </a:solidFill>
                <a:effectLst/>
              </a:rPr>
              <a:t>Ци</a:t>
            </a:r>
            <a:r>
              <a:rPr lang="ru-RU" sz="1800" dirty="0" smtClean="0"/>
              <a:t>.</a:t>
            </a:r>
            <a:br>
              <a:rPr lang="ru-RU" sz="1800" dirty="0" smtClean="0"/>
            </a:br>
            <a:endParaRPr lang="ru-RU" sz="2800" dirty="0"/>
          </a:p>
        </p:txBody>
      </p:sp>
      <p:pic>
        <p:nvPicPr>
          <p:cNvPr id="4" name="Содержимое 3" descr="Портрет поэта Цюй Юань ">
            <a:hlinkClick r:id="rId2"/>
          </p:cNvPr>
          <p:cNvPicPr>
            <a:picLocks noGrp="1"/>
          </p:cNvPicPr>
          <p:nvPr>
            <p:ph idx="1"/>
          </p:nvPr>
        </p:nvPicPr>
        <p:blipFill>
          <a:blip r:embed="rId3"/>
          <a:stretch>
            <a:fillRect/>
          </a:stretch>
        </p:blipFill>
        <p:spPr bwMode="auto">
          <a:xfrm>
            <a:off x="3714744" y="2071678"/>
            <a:ext cx="3571900" cy="4286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28596" y="642918"/>
            <a:ext cx="8229600" cy="1785950"/>
          </a:xfrm>
        </p:spPr>
        <p:txBody>
          <a:bodyPr>
            <a:noAutofit/>
          </a:bodyPr>
          <a:lstStyle/>
          <a:p>
            <a:pPr algn="l"/>
            <a:r>
              <a:rPr lang="ru-RU" sz="1600" b="0" dirty="0" smtClean="0">
                <a:solidFill>
                  <a:schemeClr val="tx1"/>
                </a:solidFill>
                <a:effectLst/>
              </a:rPr>
              <a:t>Но как говорит легенда, сам </a:t>
            </a:r>
            <a:r>
              <a:rPr lang="ru-RU" sz="1600" b="0" dirty="0" err="1" smtClean="0">
                <a:solidFill>
                  <a:schemeClr val="tx1"/>
                </a:solidFill>
                <a:effectLst/>
              </a:rPr>
              <a:t>Цюй</a:t>
            </a:r>
            <a:r>
              <a:rPr lang="ru-RU" sz="1600" b="0" dirty="0" smtClean="0">
                <a:solidFill>
                  <a:schemeClr val="tx1"/>
                </a:solidFill>
                <a:effectLst/>
              </a:rPr>
              <a:t> Юань явившись им, сказал: «Рис который вы посылаете мне, достается дракону. Заворачивайте рис в тростниковые листья перевязанные цветными нитками, дракон боится этих вещей». С тех пор повелось, что в эти дни стали варить клейкий рис, сворачивать его пирамидками в листья тростника, перевязывать цветными нитками и бросать в воду. Кроме того, люди сами в этот день ели эту пищу</a:t>
            </a:r>
            <a:r>
              <a:rPr lang="ru-RU" sz="1800" b="0" dirty="0" smtClean="0">
                <a:solidFill>
                  <a:schemeClr val="tx1"/>
                </a:solidFill>
                <a:effectLst/>
              </a:rPr>
              <a:t>.</a:t>
            </a:r>
            <a:r>
              <a:rPr lang="ru-RU" sz="2000" dirty="0" smtClean="0"/>
              <a:t/>
            </a:r>
            <a:br>
              <a:rPr lang="ru-RU" sz="2000" dirty="0" smtClean="0"/>
            </a:br>
            <a:endParaRPr lang="ru-RU" sz="2000" dirty="0"/>
          </a:p>
        </p:txBody>
      </p:sp>
      <p:pic>
        <p:nvPicPr>
          <p:cNvPr id="4" name="Содержимое 3" descr="Сегодня в Китае отмечается праздник Дуаньу"/>
          <p:cNvPicPr>
            <a:picLocks noGrp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357290" y="2214554"/>
            <a:ext cx="6974446" cy="4143404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/>
        <p:txBody>
          <a:bodyPr>
            <a:normAutofit fontScale="90000"/>
          </a:bodyPr>
          <a:lstStyle/>
          <a:p>
            <a:pPr algn="l"/>
            <a:r>
              <a:rPr lang="ru-RU" sz="2200" b="0" dirty="0" smtClean="0">
                <a:solidFill>
                  <a:schemeClr val="tx1"/>
                </a:solidFill>
                <a:effectLst/>
              </a:rPr>
              <a:t>В целом, этот праздник связан с началом летней жары, которая может повлечь за собой различные сезонные заболевания, поэтому китайские семьи развешивают у ворот лекарственные травы, которые изгоняют злых духов, отгоняют насекомых-вредителей и предотвращают развитие болезней</a:t>
            </a:r>
            <a:endParaRPr lang="ru-RU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1026" name="Picture 2" descr="C:\Users\Home\Desktop\depositphotos_22116093-stock-photo-bunches-of-dried-healing-herbs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1516033" y="571480"/>
            <a:ext cx="5222111" cy="3481407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571472" y="642918"/>
            <a:ext cx="8072494" cy="1785950"/>
          </a:xfrm>
        </p:spPr>
        <p:txBody>
          <a:bodyPr>
            <a:noAutofit/>
          </a:bodyPr>
          <a:lstStyle/>
          <a:p>
            <a:pPr algn="l"/>
            <a:r>
              <a:rPr lang="ru-RU" sz="1600" b="0" dirty="0" smtClean="0">
                <a:solidFill>
                  <a:schemeClr val="tx1"/>
                </a:solidFill>
                <a:effectLst/>
              </a:rPr>
              <a:t>Взрослые также дарят детям мешочки с ароматными травами. Эти мешочки иногда по своей форме напоминают тигров, их изготавливают следующим образом: из пестрой шелковой ткани шьют миниатюрные мешочки, которые наполняют лекарственными травами. Также в этот день принято повязывать на запястье браслет, сплетенный из нитей пяти цветов. Он призван оберегать человека от злых духов и приносить удачу. Браслет нужно снять в первый дождливый день после праздника и выбросить его в лужу. </a:t>
            </a:r>
            <a:endParaRPr lang="ru-RU" sz="1600" b="0" dirty="0">
              <a:solidFill>
                <a:schemeClr val="tx1"/>
              </a:solidFill>
              <a:effectLst/>
            </a:endParaRPr>
          </a:p>
        </p:txBody>
      </p:sp>
      <p:pic>
        <p:nvPicPr>
          <p:cNvPr id="2050" name="Picture 2" descr="C:\Users\Home\Desktop\aroma+pack1301290753352188-ss.jpg-1024x682.jpg"/>
          <p:cNvPicPr>
            <a:picLocks noGrp="1" noChangeAspect="1" noChangeArrowheads="1"/>
          </p:cNvPicPr>
          <p:nvPr>
            <p:ph idx="1"/>
          </p:nvPr>
        </p:nvPicPr>
        <p:blipFill>
          <a:blip r:embed="rId2"/>
          <a:stretch>
            <a:fillRect/>
          </a:stretch>
        </p:blipFill>
        <p:spPr bwMode="auto">
          <a:xfrm>
            <a:off x="2786050" y="2358128"/>
            <a:ext cx="5902683" cy="3931279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theme/_rels/theme1.xml.rels><?xml version="1.0" encoding="UTF-8" standalone="yes"?>
<Relationships xmlns="http://schemas.openxmlformats.org/package/2006/relationships"><Relationship Id="rId1" Type="http://schemas.openxmlformats.org/officeDocument/2006/relationships/image" Target="../media/image1.jpeg"/></Relationships>
</file>

<file path=ppt/theme/theme1.xml><?xml version="1.0" encoding="utf-8"?>
<a:theme xmlns:a="http://schemas.openxmlformats.org/drawingml/2006/main" name="Аспект">
  <a:themeElements>
    <a:clrScheme name="Справедливость">
      <a:dk1>
        <a:sysClr val="windowText" lastClr="000000"/>
      </a:dk1>
      <a:lt1>
        <a:sysClr val="window" lastClr="FFFFFF"/>
      </a:lt1>
      <a:dk2>
        <a:srgbClr val="696464"/>
      </a:dk2>
      <a:lt2>
        <a:srgbClr val="E9E5DC"/>
      </a:lt2>
      <a:accent1>
        <a:srgbClr val="D34817"/>
      </a:accent1>
      <a:accent2>
        <a:srgbClr val="9B2D1F"/>
      </a:accent2>
      <a:accent3>
        <a:srgbClr val="A28E6A"/>
      </a:accent3>
      <a:accent4>
        <a:srgbClr val="956251"/>
      </a:accent4>
      <a:accent5>
        <a:srgbClr val="918485"/>
      </a:accent5>
      <a:accent6>
        <a:srgbClr val="855D5D"/>
      </a:accent6>
      <a:hlink>
        <a:srgbClr val="CC9900"/>
      </a:hlink>
      <a:folHlink>
        <a:srgbClr val="96A9A9"/>
      </a:folHlink>
    </a:clrScheme>
    <a:fontScheme name="Аспект">
      <a:maj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ajorFont>
      <a:minorFont>
        <a:latin typeface="Verdana"/>
        <a:ea typeface=""/>
        <a:cs typeface=""/>
        <a:font script="Jpan" typeface="ＭＳ ゴシック"/>
        <a:font script="Hang" typeface="굴림"/>
        <a:font script="Hans" typeface="微软雅黑"/>
        <a:font script="Hant" typeface="微軟正黑體"/>
        <a:font script="Arab" typeface="Tahoma"/>
        <a:font script="Hebr" typeface="Tahoma"/>
        <a:font script="Thai" typeface="FreesiaUPC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Verdana"/>
        <a:font script="Uigh" typeface="Microsoft Uighur"/>
      </a:minorFont>
    </a:fontScheme>
    <a:fmtScheme name="Аспект">
      <a:fillStyleLst>
        <a:solidFill>
          <a:schemeClr val="phClr"/>
        </a:solidFill>
        <a:gradFill rotWithShape="1">
          <a:gsLst>
            <a:gs pos="0">
              <a:schemeClr val="phClr">
                <a:tint val="65000"/>
                <a:satMod val="270000"/>
              </a:schemeClr>
            </a:gs>
            <a:gs pos="25000">
              <a:schemeClr val="phClr">
                <a:tint val="60000"/>
                <a:satMod val="300000"/>
              </a:schemeClr>
            </a:gs>
            <a:gs pos="100000">
              <a:schemeClr val="phClr">
                <a:tint val="29000"/>
                <a:satMod val="40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45000"/>
                <a:satMod val="155000"/>
              </a:schemeClr>
            </a:gs>
            <a:gs pos="60000">
              <a:schemeClr val="phClr">
                <a:shade val="95000"/>
                <a:satMod val="150000"/>
              </a:schemeClr>
            </a:gs>
            <a:gs pos="100000">
              <a:schemeClr val="phClr">
                <a:tint val="87000"/>
                <a:satMod val="2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atMod val="150000"/>
            </a:schemeClr>
          </a:solidFill>
          <a:prstDash val="solid"/>
        </a:ln>
        <a:ln w="425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</a:effectStyle>
        <a:effectStyle>
          <a:effectLst>
            <a:outerShdw blurRad="65500" dist="38100" dir="5400000" rotWithShape="0">
              <a:srgbClr val="000000">
                <a:alpha val="40000"/>
              </a:srgbClr>
            </a:outerShdw>
          </a:effectLst>
          <a:scene3d>
            <a:camera prst="orthographicFront" fov="0">
              <a:rot lat="0" lon="0" rev="0"/>
            </a:camera>
            <a:lightRig rig="contrasting" dir="t">
              <a:rot lat="0" lon="0" rev="12000000"/>
            </a:lightRig>
          </a:scene3d>
          <a:sp3d prstMaterial="powder">
            <a:bevelT h="508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shade val="35000"/>
                <a:satMod val="150000"/>
              </a:schemeClr>
            </a:gs>
            <a:gs pos="45000">
              <a:schemeClr val="phClr">
                <a:shade val="68000"/>
                <a:satMod val="155000"/>
              </a:schemeClr>
            </a:gs>
            <a:gs pos="100000">
              <a:schemeClr val="phClr">
                <a:tint val="70000"/>
                <a:satMod val="175000"/>
              </a:schemeClr>
            </a:gs>
          </a:gsLst>
          <a:lin ang="16200000" scaled="0"/>
        </a:gradFill>
        <a:blipFill>
          <a:blip xmlns:r="http://schemas.openxmlformats.org/officeDocument/2006/relationships" r:embed="rId1">
            <a:duotone>
              <a:schemeClr val="phClr">
                <a:shade val="800"/>
                <a:satMod val="150000"/>
              </a:schemeClr>
              <a:schemeClr val="phClr">
                <a:tint val="80000"/>
                <a:satMod val="150000"/>
              </a:schemeClr>
            </a:duotone>
          </a:blip>
          <a:tile tx="0" ty="0" sx="75000" sy="75000" flip="none" algn="tl"/>
        </a:blip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110</TotalTime>
  <Words>479</Words>
  <PresentationFormat>Экран (4:3)</PresentationFormat>
  <Paragraphs>17</Paragraphs>
  <Slides>17</Slides>
  <Notes>0</Notes>
  <HiddenSlides>0</HiddenSlides>
  <MMClips>0</MMClips>
  <ScaleCrop>false</ScaleCrop>
  <HeadingPairs>
    <vt:vector size="4" baseType="variant"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18" baseType="lpstr">
      <vt:lpstr>Аспект</vt:lpstr>
      <vt:lpstr>Праздник драконьих лодок </vt:lpstr>
      <vt:lpstr>Слайд 2</vt:lpstr>
      <vt:lpstr>Слайд 3</vt:lpstr>
      <vt:lpstr>В праздновании участвуют все слои населения. Можно увидеть и монахов, которые и во время праздника совершают свои молебны. </vt:lpstr>
      <vt:lpstr>В древности этот день был посвящен жертвоприношениям драконам, одним из самых почитаемых существ в Китае</vt:lpstr>
      <vt:lpstr>О происхождении фестиваля драконьих лодок слагают много легенд, среди которых самой популярной считается, что праздник ознаменовывает день памяти великого поэта — патриота Китая Цюй Юаня, министра в правительстве царства Чу в период «Чжаньго» (период Сражающихся Царств), который утопился в реке Мило, в 278 году до нашей эры, узнав о том столица царства Чу занята войсками циньского генерала Бай Ци. </vt:lpstr>
      <vt:lpstr>Но как говорит легенда, сам Цюй Юань явившись им, сказал: «Рис который вы посылаете мне, достается дракону. Заворачивайте рис в тростниковые листья перевязанные цветными нитками, дракон боится этих вещей». С тех пор повелось, что в эти дни стали варить клейкий рис, сворачивать его пирамидками в листья тростника, перевязывать цветными нитками и бросать в воду. Кроме того, люди сами в этот день ели эту пищу. </vt:lpstr>
      <vt:lpstr>В целом, этот праздник связан с началом летней жары, которая может повлечь за собой различные сезонные заболевания, поэтому китайские семьи развешивают у ворот лекарственные травы, которые изгоняют злых духов, отгоняют насекомых-вредителей и предотвращают развитие болезней</vt:lpstr>
      <vt:lpstr>Взрослые также дарят детям мешочки с ароматными травами. Эти мешочки иногда по своей форме напоминают тигров, их изготавливают следующим образом: из пестрой шелковой ткани шьют миниатюрные мешочки, которые наполняют лекарственными травами. Также в этот день принято повязывать на запястье браслет, сплетенный из нитей пяти цветов. Он призван оберегать человека от злых духов и приносить удачу. Браслет нужно снять в первый дождливый день после праздника и выбросить его в лужу. </vt:lpstr>
      <vt:lpstr>Одним из украшений дома является лубочная картина с изображением Чжун Куя — повелителя демонов. Картина обычно вешается на дверях дома. По поверьям, Чжун Куй изгоняет злых духов и защищает от них дом. </vt:lpstr>
      <vt:lpstr>Еще одной традицией является изготовление лепешек с начинкой или оберегов с изображением «пяти ядовитых тварей» (скорпиона, змеи, сколопендры, жабы и ящерицы), чтобы уберечь своих детей и жилища от этих летних напастей. </vt:lpstr>
      <vt:lpstr>Почему лодки украшают головами драконов?  Лодки для этого дня стали делать подобными дракону, что бы живущие в воде драконы принимали их за своих собратьев и можно было спокойно идти на лодках по воде. </vt:lpstr>
      <vt:lpstr>Лодки украшены изображениями драконьих голов и раскрашены в любимые цвета драконов (и всех китайцев)  — красный, золотой и… что необычно, зеленый — цвет лета.  </vt:lpstr>
      <vt:lpstr>Гонки -самая захватывающая часть фестиваля, проходящего по всей стране. Как только дан старт, гребцы гармонично и спешно гребут веслами, сидя в лодках в форме дракона, под ритм барабанных звуков, чем быстрее ритм, тем сильнее они налегают на весла. </vt:lpstr>
      <vt:lpstr>Такие соревнования на лодках-драконах можно увидеть во многих странах, где есть китайские диаспоры. Но самые красочные конечно в Китае, в Корее, в Японии и во Вьетнаме. </vt:lpstr>
      <vt:lpstr>Слайд 16</vt:lpstr>
      <vt:lpstr>Спасибо за внимание</vt:lpstr>
    </vt:vector>
  </TitlesOfParts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Праздник драконьих лодок </dc:title>
  <dc:creator>Home</dc:creator>
  <cp:lastModifiedBy>Home</cp:lastModifiedBy>
  <cp:revision>13</cp:revision>
  <dcterms:created xsi:type="dcterms:W3CDTF">2017-03-01T07:10:36Z</dcterms:created>
  <dcterms:modified xsi:type="dcterms:W3CDTF">2017-03-15T05:24:16Z</dcterms:modified>
</cp:coreProperties>
</file>